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58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2785" autoAdjust="0"/>
  </p:normalViewPr>
  <p:slideViewPr>
    <p:cSldViewPr snapToGrid="0">
      <p:cViewPr varScale="1">
        <p:scale>
          <a:sx n="74" d="100"/>
          <a:sy n="74" d="100"/>
        </p:scale>
        <p:origin x="38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3BE0C-C17E-4C86-BBF5-ED958C3ED63D}" type="datetimeFigureOut">
              <a:rPr lang="en-US" smtClean="0"/>
              <a:t>6/7/2016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9B2B4-5ACE-4CA4-B3FB-E3F7A7B71E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6158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3BE0C-C17E-4C86-BBF5-ED958C3ED63D}" type="datetimeFigureOut">
              <a:rPr lang="en-US" smtClean="0"/>
              <a:t>6/7/2016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9B2B4-5ACE-4CA4-B3FB-E3F7A7B71E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2345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3BE0C-C17E-4C86-BBF5-ED958C3ED63D}" type="datetimeFigureOut">
              <a:rPr lang="en-US" smtClean="0"/>
              <a:t>6/7/2016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9B2B4-5ACE-4CA4-B3FB-E3F7A7B71E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0454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3BE0C-C17E-4C86-BBF5-ED958C3ED63D}" type="datetimeFigureOut">
              <a:rPr lang="en-US" smtClean="0"/>
              <a:t>6/7/2016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9B2B4-5ACE-4CA4-B3FB-E3F7A7B71E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7308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3BE0C-C17E-4C86-BBF5-ED958C3ED63D}" type="datetimeFigureOut">
              <a:rPr lang="en-US" smtClean="0"/>
              <a:t>6/7/2016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9B2B4-5ACE-4CA4-B3FB-E3F7A7B71E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8986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3BE0C-C17E-4C86-BBF5-ED958C3ED63D}" type="datetimeFigureOut">
              <a:rPr lang="en-US" smtClean="0"/>
              <a:t>6/7/2016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9B2B4-5ACE-4CA4-B3FB-E3F7A7B71E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4889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3BE0C-C17E-4C86-BBF5-ED958C3ED63D}" type="datetimeFigureOut">
              <a:rPr lang="en-US" smtClean="0"/>
              <a:t>6/7/2016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9B2B4-5ACE-4CA4-B3FB-E3F7A7B71E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2100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3BE0C-C17E-4C86-BBF5-ED958C3ED63D}" type="datetimeFigureOut">
              <a:rPr lang="en-US" smtClean="0"/>
              <a:t>6/7/2016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9B2B4-5ACE-4CA4-B3FB-E3F7A7B71E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3370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3BE0C-C17E-4C86-BBF5-ED958C3ED63D}" type="datetimeFigureOut">
              <a:rPr lang="en-US" smtClean="0"/>
              <a:t>6/7/2016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9B2B4-5ACE-4CA4-B3FB-E3F7A7B71E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4405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3BE0C-C17E-4C86-BBF5-ED958C3ED63D}" type="datetimeFigureOut">
              <a:rPr lang="en-US" smtClean="0"/>
              <a:t>6/7/2016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9B2B4-5ACE-4CA4-B3FB-E3F7A7B71E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5007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3BE0C-C17E-4C86-BBF5-ED958C3ED63D}" type="datetimeFigureOut">
              <a:rPr lang="en-US" smtClean="0"/>
              <a:t>6/7/2016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9B2B4-5ACE-4CA4-B3FB-E3F7A7B71E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9965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73BE0C-C17E-4C86-BBF5-ED958C3ED63D}" type="datetimeFigureOut">
              <a:rPr lang="en-US" smtClean="0"/>
              <a:t>6/7/2016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39B2B4-5ACE-4CA4-B3FB-E3F7A7B71E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6100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4.png"/><Relationship Id="rId7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2.png"/><Relationship Id="rId7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18.png"/><Relationship Id="rId10" Type="http://schemas.openxmlformats.org/officeDocument/2006/relationships/image" Target="../media/image26.png"/><Relationship Id="rId4" Type="http://schemas.openxmlformats.org/officeDocument/2006/relationships/image" Target="../media/image5.png"/><Relationship Id="rId9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7009" y="20813"/>
            <a:ext cx="9390326" cy="6858000"/>
          </a:xfrm>
          <a:prstGeom prst="rect">
            <a:avLst/>
          </a:prstGeom>
        </p:spPr>
      </p:pic>
      <p:sp>
        <p:nvSpPr>
          <p:cNvPr id="16" name="Title 1"/>
          <p:cNvSpPr txBox="1">
            <a:spLocks/>
          </p:cNvSpPr>
          <p:nvPr/>
        </p:nvSpPr>
        <p:spPr>
          <a:xfrm>
            <a:off x="4537590" y="1334458"/>
            <a:ext cx="4085166" cy="33019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Trường Đại Học Nông Lâm TP HCM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342190" y="7174702"/>
            <a:ext cx="683339" cy="365125"/>
          </a:xfrm>
        </p:spPr>
        <p:txBody>
          <a:bodyPr/>
          <a:lstStyle/>
          <a:p>
            <a:fld id="{D57F1E4F-1CFF-5643-939E-217C01CDF565}" type="slidenum">
              <a:rPr lang="en-US" sz="1600" smtClean="0">
                <a:solidFill>
                  <a:srgbClr val="FF0000"/>
                </a:solidFill>
              </a:rPr>
              <a:pPr/>
              <a:t>1</a:t>
            </a:fld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2467054" y="1712630"/>
            <a:ext cx="8520281" cy="923330"/>
          </a:xfrm>
          <a:prstGeom prst="rect">
            <a:avLst/>
          </a:prstGeom>
          <a:noFill/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 err="1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Thuyết</a:t>
            </a:r>
            <a:r>
              <a:rPr lang="en-US" sz="5400" b="0" cap="none" spc="0" dirty="0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5400" b="0" cap="none" spc="0" dirty="0" err="1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kế</a:t>
            </a:r>
            <a:r>
              <a:rPr lang="en-US" sz="5400" b="0" cap="none" spc="0" dirty="0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5400" b="0" cap="none" spc="0" dirty="0" err="1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hướng</a:t>
            </a:r>
            <a:r>
              <a:rPr lang="en-US" sz="5400" b="0" cap="none" spc="0" dirty="0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5400" b="0" cap="none" spc="0" dirty="0" err="1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đối</a:t>
            </a:r>
            <a:r>
              <a:rPr lang="en-US" sz="5400" b="0" cap="none" spc="0" dirty="0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5400" b="0" cap="none" spc="0" dirty="0" err="1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tượng</a:t>
            </a:r>
            <a:endParaRPr lang="en-US" sz="54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805627" y="4162201"/>
            <a:ext cx="89027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Tên</a:t>
            </a:r>
            <a:r>
              <a:rPr lang="en-US" sz="2800" b="1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Project : </a:t>
            </a:r>
            <a:r>
              <a:rPr lang="en-US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PAINT</a:t>
            </a:r>
            <a:endParaRPr lang="en-US" sz="2800" dirty="0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b="1" dirty="0" err="1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US" sz="2800" b="1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sz="2800" b="1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2800" b="1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sz="2800" b="1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en-US" sz="28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800" b="1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1) </a:t>
            </a:r>
            <a:r>
              <a:rPr lang="en-US" sz="2800" b="1" i="1" dirty="0" err="1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Tên</a:t>
            </a:r>
            <a:r>
              <a:rPr lang="en-US" sz="2800" b="1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800" b="1" dirty="0" err="1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Huỳnh</a:t>
            </a:r>
            <a:r>
              <a:rPr lang="en-US" sz="2800" b="1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sz="2800" b="1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US" sz="2800" b="1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en-US" sz="2800" b="1" i="1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MSSV</a:t>
            </a:r>
            <a:r>
              <a:rPr lang="en-US" sz="2800" b="1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14130111</a:t>
            </a:r>
          </a:p>
          <a:p>
            <a:r>
              <a:rPr lang="en-US" sz="28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800" b="1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2) </a:t>
            </a:r>
            <a:r>
              <a:rPr lang="en-US" sz="2800" b="1" i="1" dirty="0" err="1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Tên</a:t>
            </a:r>
            <a:r>
              <a:rPr lang="en-US" sz="2800" b="1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800" b="1" dirty="0" err="1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Nguyễn</a:t>
            </a:r>
            <a:r>
              <a:rPr lang="en-US" sz="2800" b="1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Văn</a:t>
            </a:r>
            <a:r>
              <a:rPr lang="en-US" sz="2800" b="1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Trọng</a:t>
            </a:r>
            <a:r>
              <a:rPr lang="en-US" sz="2800" b="1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en-US" sz="2800" b="1" i="1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MSSV</a:t>
            </a:r>
            <a:r>
              <a:rPr lang="en-US" sz="2800" b="1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14130140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395244" y="2899376"/>
            <a:ext cx="43698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ĐĂNG KÍ ĐỀ TÀI</a:t>
            </a:r>
            <a:endParaRPr lang="en-US" sz="4000" b="1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5627" y="2767668"/>
            <a:ext cx="971302" cy="971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89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2575" y="0"/>
            <a:ext cx="9086850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6171" cy="6858000"/>
          </a:xfrm>
          <a:prstGeom prst="rect">
            <a:avLst/>
          </a:prstGeom>
          <a:ln cmpd="sng">
            <a:solidFill>
              <a:srgbClr val="FF0000">
                <a:alpha val="80000"/>
              </a:srgbClr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7402" y="1183"/>
            <a:ext cx="7654202" cy="685326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1270" y="4235450"/>
            <a:ext cx="1327150" cy="1327150"/>
          </a:xfrm>
          <a:prstGeom prst="rect">
            <a:avLst/>
          </a:prstGeom>
        </p:spPr>
      </p:pic>
      <p:sp>
        <p:nvSpPr>
          <p:cNvPr id="12" name="Round Same Side Corner Rectangle 11"/>
          <p:cNvSpPr/>
          <p:nvPr/>
        </p:nvSpPr>
        <p:spPr>
          <a:xfrm>
            <a:off x="2818736" y="4318668"/>
            <a:ext cx="1269373" cy="220911"/>
          </a:xfrm>
          <a:prstGeom prst="round2Same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Paintview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3453423" y="4559300"/>
            <a:ext cx="0" cy="2298700"/>
          </a:xfrm>
          <a:prstGeom prst="line">
            <a:avLst/>
          </a:prstGeom>
          <a:ln w="57150"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ight Arrow 17"/>
          <p:cNvSpPr/>
          <p:nvPr/>
        </p:nvSpPr>
        <p:spPr>
          <a:xfrm>
            <a:off x="2181993" y="4716462"/>
            <a:ext cx="1200778" cy="327025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Tương</a:t>
            </a:r>
            <a:r>
              <a:rPr lang="en-US" dirty="0" smtClean="0"/>
              <a:t> </a:t>
            </a:r>
            <a:r>
              <a:rPr lang="en-US" dirty="0" err="1" smtClean="0"/>
              <a:t>tác</a:t>
            </a:r>
            <a:endParaRPr lang="en-US" dirty="0"/>
          </a:p>
        </p:txBody>
      </p:sp>
      <p:sp>
        <p:nvSpPr>
          <p:cNvPr id="19" name="Round Same Side Corner Rectangle 18"/>
          <p:cNvSpPr/>
          <p:nvPr/>
        </p:nvSpPr>
        <p:spPr>
          <a:xfrm>
            <a:off x="4186801" y="4841557"/>
            <a:ext cx="1363044" cy="261937"/>
          </a:xfrm>
          <a:prstGeom prst="round2Same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Controller</a:t>
            </a:r>
            <a:endParaRPr lang="en-US" dirty="0"/>
          </a:p>
        </p:txBody>
      </p:sp>
      <p:cxnSp>
        <p:nvCxnSpPr>
          <p:cNvPr id="21" name="Straight Connector 20"/>
          <p:cNvCxnSpPr/>
          <p:nvPr/>
        </p:nvCxnSpPr>
        <p:spPr>
          <a:xfrm>
            <a:off x="4868323" y="5103494"/>
            <a:ext cx="0" cy="1485900"/>
          </a:xfrm>
          <a:prstGeom prst="line">
            <a:avLst/>
          </a:prstGeom>
          <a:ln w="57150"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ight Arrow 21"/>
          <p:cNvSpPr/>
          <p:nvPr/>
        </p:nvSpPr>
        <p:spPr>
          <a:xfrm>
            <a:off x="3524076" y="5392102"/>
            <a:ext cx="1185391" cy="412750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request</a:t>
            </a:r>
          </a:p>
        </p:txBody>
      </p:sp>
      <p:sp>
        <p:nvSpPr>
          <p:cNvPr id="24" name="Round Same Side Corner Rectangle 23"/>
          <p:cNvSpPr/>
          <p:nvPr/>
        </p:nvSpPr>
        <p:spPr>
          <a:xfrm>
            <a:off x="5739378" y="5360670"/>
            <a:ext cx="1363044" cy="261937"/>
          </a:xfrm>
          <a:prstGeom prst="round2Same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Model</a:t>
            </a:r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6414443" y="5622607"/>
            <a:ext cx="0" cy="1485900"/>
          </a:xfrm>
          <a:prstGeom prst="line">
            <a:avLst/>
          </a:prstGeom>
          <a:ln w="57150"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ight Arrow 26"/>
          <p:cNvSpPr/>
          <p:nvPr/>
        </p:nvSpPr>
        <p:spPr>
          <a:xfrm>
            <a:off x="4910609" y="5640069"/>
            <a:ext cx="1351434" cy="412750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request</a:t>
            </a:r>
          </a:p>
        </p:txBody>
      </p:sp>
      <p:sp>
        <p:nvSpPr>
          <p:cNvPr id="28" name="Right Arrow 27"/>
          <p:cNvSpPr/>
          <p:nvPr/>
        </p:nvSpPr>
        <p:spPr>
          <a:xfrm flipH="1">
            <a:off x="3524076" y="6507162"/>
            <a:ext cx="2890367" cy="412750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response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7498080" y="4879974"/>
            <a:ext cx="1082040" cy="163513"/>
          </a:xfrm>
          <a:prstGeom prst="rect">
            <a:avLst/>
          </a:prstGeom>
          <a:noFill/>
          <a:ln>
            <a:solidFill>
              <a:srgbClr val="FF0000">
                <a:alpha val="12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7498080" y="4899025"/>
            <a:ext cx="1082040" cy="14446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5013960" y="4081779"/>
            <a:ext cx="1082040" cy="14446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>
            <a:spLocks noChangeArrowheads="1"/>
          </p:cNvSpPr>
          <p:nvPr/>
        </p:nvSpPr>
        <p:spPr bwMode="auto">
          <a:xfrm>
            <a:off x="1615126" y="5360670"/>
            <a:ext cx="5777865" cy="1478280"/>
          </a:xfrm>
          <a:prstGeom prst="rect">
            <a:avLst/>
          </a:prstGeom>
          <a:solidFill>
            <a:schemeClr val="tx1">
              <a:lumMod val="75000"/>
              <a:lumOff val="25000"/>
              <a:alpha val="83000"/>
            </a:schemeClr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 rot="10800000" flipV="1">
            <a:off x="1827534" y="5745867"/>
            <a:ext cx="50301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 smtClean="0">
                <a:solidFill>
                  <a:schemeClr val="bg1"/>
                </a:solidFill>
              </a:rPr>
              <a:t>Yêu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cầu</a:t>
            </a:r>
            <a:r>
              <a:rPr lang="en-US" sz="2000" dirty="0" smtClean="0">
                <a:solidFill>
                  <a:schemeClr val="bg1"/>
                </a:solidFill>
              </a:rPr>
              <a:t> 1 : </a:t>
            </a:r>
            <a:r>
              <a:rPr lang="en-US" sz="2000" dirty="0" err="1" smtClean="0">
                <a:solidFill>
                  <a:schemeClr val="bg1"/>
                </a:solidFill>
              </a:rPr>
              <a:t>Vẽ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đươc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nhiều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hình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hơn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nữa</a:t>
            </a:r>
            <a:r>
              <a:rPr lang="en-US" sz="2000" dirty="0" smtClean="0">
                <a:solidFill>
                  <a:schemeClr val="bg1"/>
                </a:solidFill>
              </a:rPr>
              <a:t>  ,</a:t>
            </a:r>
          </a:p>
          <a:p>
            <a:r>
              <a:rPr lang="en-US" sz="2000" dirty="0" err="1" smtClean="0">
                <a:solidFill>
                  <a:schemeClr val="bg1"/>
                </a:solidFill>
              </a:rPr>
              <a:t>Thêm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nhiều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loai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hình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mới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vào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cách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dể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dàng</a:t>
            </a:r>
            <a:r>
              <a:rPr lang="en-US" sz="2000" dirty="0" smtClean="0">
                <a:solidFill>
                  <a:schemeClr val="bg1"/>
                </a:solidFill>
              </a:rPr>
              <a:t>  </a:t>
            </a:r>
          </a:p>
        </p:txBody>
      </p:sp>
      <p:sp>
        <p:nvSpPr>
          <p:cNvPr id="32" name="Rectangle 31"/>
          <p:cNvSpPr/>
          <p:nvPr/>
        </p:nvSpPr>
        <p:spPr>
          <a:xfrm>
            <a:off x="5058082" y="914203"/>
            <a:ext cx="2044339" cy="68951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5058082" y="513268"/>
            <a:ext cx="2044339" cy="14375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1212" y="496616"/>
            <a:ext cx="2000250" cy="1276350"/>
          </a:xfrm>
          <a:prstGeom prst="rect">
            <a:avLst/>
          </a:prstGeom>
        </p:spPr>
      </p:pic>
      <p:cxnSp>
        <p:nvCxnSpPr>
          <p:cNvPr id="13" name="Elbow Connector 12"/>
          <p:cNvCxnSpPr/>
          <p:nvPr/>
        </p:nvCxnSpPr>
        <p:spPr>
          <a:xfrm rot="10800000" flipV="1">
            <a:off x="2501212" y="1491465"/>
            <a:ext cx="4040265" cy="436098"/>
          </a:xfrm>
          <a:prstGeom prst="bentConnector3">
            <a:avLst>
              <a:gd name="adj1" fmla="val 50001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V="1">
            <a:off x="5058082" y="1104900"/>
            <a:ext cx="1356361" cy="1905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236081" y="1319233"/>
            <a:ext cx="24733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message   ‘’line” Oval”…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5058082" y="496616"/>
            <a:ext cx="2044339" cy="14375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800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8" grpId="0" animBg="1"/>
      <p:bldP spid="19" grpId="0" animBg="1"/>
      <p:bldP spid="22" grpId="0" animBg="1"/>
      <p:bldP spid="24" grpId="0" animBg="1"/>
      <p:bldP spid="27" grpId="0" animBg="1"/>
      <p:bldP spid="28" grpId="0" animBg="1"/>
      <p:bldP spid="34" grpId="0" animBg="1"/>
      <p:bldP spid="35" grpId="0" animBg="1"/>
      <p:bldP spid="39" grpId="0" animBg="1"/>
      <p:bldP spid="40" grpId="0"/>
      <p:bldP spid="32" grpId="0" animBg="1"/>
      <p:bldP spid="37" grpId="0" animBg="1"/>
      <p:bldP spid="7" grpId="0"/>
      <p:bldP spid="2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2575" y="0"/>
            <a:ext cx="9086850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6171" cy="6858000"/>
          </a:xfrm>
          <a:prstGeom prst="rect">
            <a:avLst/>
          </a:prstGeom>
          <a:ln cmpd="sng">
            <a:solidFill>
              <a:srgbClr val="FF0000">
                <a:alpha val="38000"/>
              </a:srgbClr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1858" y="1183"/>
            <a:ext cx="7656844" cy="6855633"/>
          </a:xfrm>
          <a:prstGeom prst="rect">
            <a:avLst/>
          </a:prstGeom>
        </p:spPr>
      </p:pic>
      <p:sp>
        <p:nvSpPr>
          <p:cNvPr id="33" name="Rectangle 32"/>
          <p:cNvSpPr/>
          <p:nvPr/>
        </p:nvSpPr>
        <p:spPr>
          <a:xfrm>
            <a:off x="7498080" y="4879974"/>
            <a:ext cx="1082040" cy="163513"/>
          </a:xfrm>
          <a:prstGeom prst="rect">
            <a:avLst/>
          </a:prstGeom>
          <a:noFill/>
          <a:ln>
            <a:solidFill>
              <a:srgbClr val="FF0000">
                <a:alpha val="12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8104" y="-809540"/>
            <a:ext cx="9426440" cy="6858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8104" y="-809540"/>
            <a:ext cx="9426440" cy="68580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8647" y="-809540"/>
            <a:ext cx="9425353" cy="6858000"/>
          </a:xfrm>
          <a:prstGeom prst="rect">
            <a:avLst/>
          </a:prstGeom>
        </p:spPr>
      </p:pic>
      <p:sp>
        <p:nvSpPr>
          <p:cNvPr id="4" name="Left Arrow 3"/>
          <p:cNvSpPr/>
          <p:nvPr/>
        </p:nvSpPr>
        <p:spPr>
          <a:xfrm>
            <a:off x="3818021" y="1331495"/>
            <a:ext cx="529390" cy="336884"/>
          </a:xfrm>
          <a:prstGeom prst="leftArrow">
            <a:avLst/>
          </a:prstGeom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Line Callout 3 4"/>
          <p:cNvSpPr/>
          <p:nvPr/>
        </p:nvSpPr>
        <p:spPr>
          <a:xfrm>
            <a:off x="1921736" y="778043"/>
            <a:ext cx="1822342" cy="802105"/>
          </a:xfrm>
          <a:prstGeom prst="borderCallout3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/>
              <a:t>Stratery</a:t>
            </a:r>
            <a:endParaRPr lang="en-US" sz="2400" dirty="0"/>
          </a:p>
        </p:txBody>
      </p:sp>
      <p:sp>
        <p:nvSpPr>
          <p:cNvPr id="19" name="Left Brace 18"/>
          <p:cNvSpPr/>
          <p:nvPr/>
        </p:nvSpPr>
        <p:spPr>
          <a:xfrm>
            <a:off x="3946358" y="3497179"/>
            <a:ext cx="401053" cy="2390274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Snip Single Corner Rectangle 20"/>
          <p:cNvSpPr/>
          <p:nvPr/>
        </p:nvSpPr>
        <p:spPr>
          <a:xfrm>
            <a:off x="1317948" y="4127633"/>
            <a:ext cx="2628410" cy="1299411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Mỗi</a:t>
            </a:r>
            <a:r>
              <a:rPr lang="en-US" dirty="0" smtClean="0"/>
              <a:t> </a:t>
            </a:r>
            <a:r>
              <a:rPr lang="en-US" dirty="0" err="1" smtClean="0"/>
              <a:t>hình</a:t>
            </a:r>
            <a:r>
              <a:rPr lang="en-US" dirty="0" smtClean="0"/>
              <a:t> </a:t>
            </a:r>
            <a:r>
              <a:rPr lang="en-US" dirty="0" err="1" smtClean="0"/>
              <a:t>sẽ</a:t>
            </a:r>
            <a:r>
              <a:rPr lang="en-US" dirty="0" smtClean="0"/>
              <a:t> </a:t>
            </a:r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kiểu</a:t>
            </a:r>
            <a:r>
              <a:rPr lang="en-US" dirty="0" smtClean="0"/>
              <a:t> </a:t>
            </a:r>
            <a:r>
              <a:rPr lang="en-US" dirty="0" err="1" smtClean="0"/>
              <a:t>Kiễm</a:t>
            </a:r>
            <a:endParaRPr lang="en-US" dirty="0" smtClean="0"/>
          </a:p>
          <a:p>
            <a:pPr algn="ctr"/>
            <a:r>
              <a:rPr lang="en-US" dirty="0" err="1" smtClean="0"/>
              <a:t>Tra</a:t>
            </a:r>
            <a:r>
              <a:rPr lang="en-US" dirty="0" smtClean="0"/>
              <a:t>   </a:t>
            </a:r>
            <a:r>
              <a:rPr lang="en-US" dirty="0" err="1" smtClean="0"/>
              <a:t>Tọa</a:t>
            </a:r>
            <a:r>
              <a:rPr lang="en-US" dirty="0" smtClean="0"/>
              <a:t> </a:t>
            </a:r>
            <a:r>
              <a:rPr lang="en-US" dirty="0" err="1" smtClean="0"/>
              <a:t>độ</a:t>
            </a:r>
            <a:r>
              <a:rPr lang="en-US" dirty="0" smtClean="0"/>
              <a:t> </a:t>
            </a:r>
            <a:r>
              <a:rPr lang="en-US" dirty="0" err="1" smtClean="0"/>
              <a:t>chứa</a:t>
            </a:r>
            <a:endParaRPr lang="en-US" dirty="0" smtClean="0"/>
          </a:p>
          <a:p>
            <a:pPr algn="ctr"/>
            <a:r>
              <a:rPr lang="en-US" dirty="0" err="1" smtClean="0"/>
              <a:t>Khác</a:t>
            </a:r>
            <a:r>
              <a:rPr lang="en-US" dirty="0" smtClean="0"/>
              <a:t> </a:t>
            </a:r>
            <a:r>
              <a:rPr lang="en-US" dirty="0" err="1" smtClean="0"/>
              <a:t>nhau</a:t>
            </a:r>
            <a:endParaRPr lang="en-US" dirty="0"/>
          </a:p>
        </p:txBody>
      </p:sp>
      <p:sp>
        <p:nvSpPr>
          <p:cNvPr id="25" name="Bent-Up Arrow 24"/>
          <p:cNvSpPr/>
          <p:nvPr/>
        </p:nvSpPr>
        <p:spPr>
          <a:xfrm rot="5400000" flipH="1">
            <a:off x="2305092" y="3018723"/>
            <a:ext cx="1541647" cy="413084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014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0 L -3.95833E-6 0.00023 C -0.00052 -0.01273 -0.00065 -0.02523 -0.0013 -0.03796 C -0.00156 -0.04236 -0.00221 -0.04676 -0.0026 -0.05116 C -0.00299 -0.05718 -0.00338 -0.06296 -0.00377 -0.06898 C -0.00429 -0.0912 -0.00429 -0.11343 -0.00507 -0.13565 C -0.0052 -0.13866 -0.00599 -0.14144 -0.00638 -0.14444 C -0.00846 -0.16782 -0.00664 -0.15625 -0.00885 -0.17778 C -0.00911 -0.18079 -0.00963 -0.1838 -0.01002 -0.18681 C -0.01054 -0.21412 -0.01119 -0.24167 -0.01132 -0.26898 C -0.01198 -0.36389 -0.01132 -0.45856 -0.01263 -0.55347 C -0.01263 -0.5581 -0.0151 -0.56667 -0.0151 -0.56644 C -0.01653 -0.60347 -0.01627 -0.58727 -0.01627 -0.61551 L -0.0151 -0.61088 L -0.0151 -0.61065 L -0.0151 -0.61088 L -0.0151 -0.61065 " pathEditMode="relative" rAng="0" ptsTypes="AAAAAAAAAAAAAAAAA"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20" y="-3076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9" grpId="0" animBg="1"/>
      <p:bldP spid="21" grpId="0" animBg="1"/>
      <p:bldP spid="2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2575" y="0"/>
            <a:ext cx="9086850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6171" cy="6858000"/>
          </a:xfrm>
          <a:prstGeom prst="rect">
            <a:avLst/>
          </a:prstGeom>
          <a:ln cmpd="sng">
            <a:solidFill>
              <a:srgbClr val="FF0000">
                <a:alpha val="38000"/>
              </a:srgbClr>
            </a:solidFill>
          </a:ln>
        </p:spPr>
      </p:pic>
      <p:sp>
        <p:nvSpPr>
          <p:cNvPr id="33" name="Rectangle 32"/>
          <p:cNvSpPr/>
          <p:nvPr/>
        </p:nvSpPr>
        <p:spPr>
          <a:xfrm>
            <a:off x="7498080" y="4879974"/>
            <a:ext cx="1082040" cy="163513"/>
          </a:xfrm>
          <a:prstGeom prst="rect">
            <a:avLst/>
          </a:prstGeom>
          <a:noFill/>
          <a:ln>
            <a:solidFill>
              <a:srgbClr val="FF0000">
                <a:alpha val="12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2780" y="0"/>
            <a:ext cx="9426440" cy="6858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9466" y="0"/>
            <a:ext cx="9433068" cy="6858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152" y="-1"/>
            <a:ext cx="9433068" cy="6858000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1" name="Snip Single Corner Rectangle 10"/>
          <p:cNvSpPr/>
          <p:nvPr/>
        </p:nvSpPr>
        <p:spPr>
          <a:xfrm>
            <a:off x="8229600" y="2454442"/>
            <a:ext cx="2261937" cy="1459832"/>
          </a:xfrm>
          <a:prstGeom prst="snip1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Composite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cxnSp>
        <p:nvCxnSpPr>
          <p:cNvPr id="13" name="Straight Connector 12"/>
          <p:cNvCxnSpPr/>
          <p:nvPr/>
        </p:nvCxnSpPr>
        <p:spPr>
          <a:xfrm>
            <a:off x="8039100" y="4716379"/>
            <a:ext cx="116906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8039100" y="5470358"/>
            <a:ext cx="1169068" cy="1604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7964504" y="6344653"/>
            <a:ext cx="116906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949464" y="4879974"/>
            <a:ext cx="116906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7949464" y="6472989"/>
            <a:ext cx="116906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7949464" y="6649453"/>
            <a:ext cx="116906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7995586" y="5895474"/>
            <a:ext cx="116906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7949464" y="5181600"/>
            <a:ext cx="1852262" cy="1604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Left Arrow 25"/>
          <p:cNvSpPr/>
          <p:nvPr/>
        </p:nvSpPr>
        <p:spPr>
          <a:xfrm>
            <a:off x="7498080" y="737937"/>
            <a:ext cx="466424" cy="352926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Snip Single Corner Rectangle 26"/>
          <p:cNvSpPr/>
          <p:nvPr/>
        </p:nvSpPr>
        <p:spPr>
          <a:xfrm>
            <a:off x="4940968" y="433137"/>
            <a:ext cx="2378518" cy="962526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Tạo</a:t>
            </a:r>
            <a:r>
              <a:rPr lang="en-US" dirty="0" smtClean="0"/>
              <a:t> </a:t>
            </a:r>
            <a:r>
              <a:rPr lang="en-US" dirty="0" err="1" smtClean="0"/>
              <a:t>ra</a:t>
            </a:r>
            <a:r>
              <a:rPr lang="en-US" dirty="0" smtClean="0"/>
              <a:t> 1 interface </a:t>
            </a:r>
          </a:p>
          <a:p>
            <a:pPr algn="ctr"/>
            <a:r>
              <a:rPr lang="en-US" dirty="0" err="1" smtClean="0"/>
              <a:t>Đễ</a:t>
            </a:r>
            <a:r>
              <a:rPr lang="en-US" dirty="0" smtClean="0"/>
              <a:t> </a:t>
            </a:r>
            <a:r>
              <a:rPr lang="en-US" dirty="0" err="1" smtClean="0"/>
              <a:t>lớp</a:t>
            </a:r>
            <a:r>
              <a:rPr lang="en-US" dirty="0" smtClean="0"/>
              <a:t> </a:t>
            </a:r>
            <a:r>
              <a:rPr lang="en-US" dirty="0" err="1" smtClean="0"/>
              <a:t>khác</a:t>
            </a:r>
            <a:r>
              <a:rPr lang="en-US" dirty="0" smtClean="0"/>
              <a:t> </a:t>
            </a:r>
            <a:r>
              <a:rPr lang="en-US" dirty="0" err="1" smtClean="0"/>
              <a:t>sữ</a:t>
            </a:r>
            <a:r>
              <a:rPr lang="en-US" dirty="0" smtClean="0"/>
              <a:t> </a:t>
            </a:r>
            <a:r>
              <a:rPr lang="en-US" dirty="0" err="1" smtClean="0"/>
              <a:t>dụng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4966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6" grpId="0" animBg="1"/>
      <p:bldP spid="26" grpId="0" animBg="1"/>
      <p:bldP spid="2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2575" y="0"/>
            <a:ext cx="9086850" cy="6858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172"/>
            <a:ext cx="12194087" cy="685682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753348"/>
            <a:ext cx="10058400" cy="535130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2736" y="1696919"/>
            <a:ext cx="2430235" cy="116602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8664993" y="4716379"/>
            <a:ext cx="2099260" cy="1443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Elbow Connector 9"/>
          <p:cNvCxnSpPr/>
          <p:nvPr/>
        </p:nvCxnSpPr>
        <p:spPr>
          <a:xfrm>
            <a:off x="3176337" y="2862941"/>
            <a:ext cx="5488656" cy="1853438"/>
          </a:xfrm>
          <a:prstGeom prst="bentConnector3">
            <a:avLst>
              <a:gd name="adj1" fmla="val 47369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3671721" y="1535912"/>
            <a:ext cx="1991141" cy="16100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1018674" y="3067372"/>
            <a:ext cx="5777865" cy="1478280"/>
          </a:xfrm>
          <a:prstGeom prst="rect">
            <a:avLst/>
          </a:prstGeom>
          <a:solidFill>
            <a:schemeClr val="tx1">
              <a:lumMod val="75000"/>
              <a:lumOff val="25000"/>
              <a:alpha val="83000"/>
            </a:schemeClr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err="1" smtClean="0">
                <a:solidFill>
                  <a:schemeClr val="bg1"/>
                </a:solidFill>
              </a:rPr>
              <a:t>Yêu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cầu</a:t>
            </a:r>
            <a:r>
              <a:rPr lang="en-US" sz="2000" dirty="0" smtClean="0">
                <a:solidFill>
                  <a:schemeClr val="bg1"/>
                </a:solidFill>
              </a:rPr>
              <a:t> 2 : </a:t>
            </a:r>
            <a:r>
              <a:rPr lang="en-US" sz="2000" dirty="0" err="1" smtClean="0">
                <a:solidFill>
                  <a:schemeClr val="bg1"/>
                </a:solidFill>
              </a:rPr>
              <a:t>Thêm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nhiều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chức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năng</a:t>
            </a:r>
            <a:r>
              <a:rPr lang="en-US" sz="2000" dirty="0" smtClean="0">
                <a:solidFill>
                  <a:schemeClr val="bg1"/>
                </a:solidFill>
              </a:rPr>
              <a:t>, </a:t>
            </a:r>
            <a:r>
              <a:rPr lang="en-US" sz="2000" dirty="0" err="1" smtClean="0">
                <a:solidFill>
                  <a:schemeClr val="bg1"/>
                </a:solidFill>
              </a:rPr>
              <a:t>cũng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như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hiệu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ứng</a:t>
            </a:r>
            <a:endParaRPr lang="en-US" sz="2000" dirty="0" smtClean="0">
              <a:solidFill>
                <a:schemeClr val="bg1"/>
              </a:solidFill>
            </a:endParaRPr>
          </a:p>
          <a:p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Chỉnh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Sữa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hình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ảnh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nữa</a:t>
            </a:r>
            <a:r>
              <a:rPr lang="en-US" sz="2000" dirty="0" smtClean="0">
                <a:solidFill>
                  <a:schemeClr val="bg1"/>
                </a:solidFill>
              </a:rPr>
              <a:t> Cho </a:t>
            </a:r>
            <a:r>
              <a:rPr lang="en-US" sz="2000" dirty="0" err="1" smtClean="0">
                <a:solidFill>
                  <a:schemeClr val="bg1"/>
                </a:solidFill>
              </a:rPr>
              <a:t>hê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thống</a:t>
            </a:r>
            <a:endParaRPr lang="en-US" sz="2000" dirty="0" smtClean="0">
              <a:solidFill>
                <a:schemeClr val="bg1"/>
              </a:solidFill>
            </a:endParaRPr>
          </a:p>
          <a:p>
            <a:r>
              <a:rPr lang="en-US" sz="2000" dirty="0" err="1" smtClean="0">
                <a:solidFill>
                  <a:schemeClr val="bg1"/>
                </a:solidFill>
              </a:rPr>
              <a:t>Một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cách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dễ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dành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nhất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6298746" y="1948585"/>
            <a:ext cx="2366247" cy="16100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 flipH="1">
            <a:off x="2910625" y="2253803"/>
            <a:ext cx="761096" cy="81356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>
            <a:off x="5112913" y="2292439"/>
            <a:ext cx="549949" cy="77493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H="1">
            <a:off x="4043966" y="2862941"/>
            <a:ext cx="296214" cy="20443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2910625" y="3067372"/>
            <a:ext cx="220228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6080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5" grpId="0" animBg="1"/>
      <p:bldP spid="16" grpId="0" animBg="1"/>
      <p:bldP spid="1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2575" y="0"/>
            <a:ext cx="9086850" cy="6858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72"/>
            <a:ext cx="12192000" cy="685565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2575" y="495300"/>
            <a:ext cx="10058400" cy="5319515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2575" y="492954"/>
            <a:ext cx="6723809" cy="3171429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0670" y="518233"/>
            <a:ext cx="6685714" cy="3171429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2575" y="0"/>
            <a:ext cx="6723809" cy="6856827"/>
          </a:xfrm>
          <a:prstGeom prst="rect">
            <a:avLst/>
          </a:prstGeom>
        </p:spPr>
      </p:pic>
      <p:cxnSp>
        <p:nvCxnSpPr>
          <p:cNvPr id="28" name="Straight Connector 27"/>
          <p:cNvCxnSpPr/>
          <p:nvPr/>
        </p:nvCxnSpPr>
        <p:spPr>
          <a:xfrm>
            <a:off x="6683542" y="2229853"/>
            <a:ext cx="2097961" cy="4260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4275221" y="1740569"/>
            <a:ext cx="4324601" cy="4010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4226516" y="3585949"/>
            <a:ext cx="4554987" cy="7167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3765884" y="5779307"/>
            <a:ext cx="4833938" cy="3550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H="1">
            <a:off x="2823411" y="5797648"/>
            <a:ext cx="1090863" cy="22400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H="1">
            <a:off x="3898232" y="5797061"/>
            <a:ext cx="376989" cy="51188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4933527" y="5837748"/>
            <a:ext cx="0" cy="63093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6437521" y="5797061"/>
            <a:ext cx="22766" cy="51188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ight Brace 47"/>
          <p:cNvSpPr/>
          <p:nvPr/>
        </p:nvSpPr>
        <p:spPr>
          <a:xfrm>
            <a:off x="8560962" y="1780675"/>
            <a:ext cx="402393" cy="4034140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Snip Single Corner Rectangle 48"/>
          <p:cNvSpPr/>
          <p:nvPr/>
        </p:nvSpPr>
        <p:spPr>
          <a:xfrm>
            <a:off x="8995682" y="3325639"/>
            <a:ext cx="1604639" cy="907531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Quãn</a:t>
            </a:r>
            <a:r>
              <a:rPr lang="en-US" dirty="0" smtClean="0"/>
              <a:t> </a:t>
            </a:r>
            <a:r>
              <a:rPr lang="en-US" dirty="0" err="1" smtClean="0"/>
              <a:t>lý</a:t>
            </a:r>
            <a:r>
              <a:rPr lang="en-US" dirty="0" smtClean="0"/>
              <a:t> </a:t>
            </a:r>
            <a:r>
              <a:rPr lang="en-US" dirty="0" err="1" smtClean="0"/>
              <a:t>trên</a:t>
            </a:r>
            <a:r>
              <a:rPr lang="en-US" dirty="0" smtClean="0"/>
              <a:t> </a:t>
            </a:r>
            <a:r>
              <a:rPr lang="en-US" dirty="0" err="1" smtClean="0"/>
              <a:t>nhiều</a:t>
            </a:r>
            <a:r>
              <a:rPr lang="en-US" dirty="0" smtClean="0"/>
              <a:t> </a:t>
            </a:r>
            <a:r>
              <a:rPr lang="en-US" dirty="0" err="1" smtClean="0"/>
              <a:t>Jframe</a:t>
            </a:r>
            <a:endParaRPr lang="en-US" dirty="0" smtClean="0"/>
          </a:p>
          <a:p>
            <a:pPr algn="ctr"/>
            <a:r>
              <a:rPr lang="en-US" dirty="0" err="1" smtClean="0"/>
              <a:t>Khác</a:t>
            </a:r>
            <a:r>
              <a:rPr lang="en-US" dirty="0" smtClean="0"/>
              <a:t> </a:t>
            </a:r>
            <a:r>
              <a:rPr lang="en-US" dirty="0" err="1" smtClean="0"/>
              <a:t>nhau</a:t>
            </a:r>
            <a:endParaRPr lang="en-US" dirty="0"/>
          </a:p>
        </p:txBody>
      </p:sp>
      <p:sp>
        <p:nvSpPr>
          <p:cNvPr id="52" name="Rectangle 51"/>
          <p:cNvSpPr>
            <a:spLocks noChangeArrowheads="1"/>
          </p:cNvSpPr>
          <p:nvPr/>
        </p:nvSpPr>
        <p:spPr bwMode="auto">
          <a:xfrm>
            <a:off x="2660238" y="2721634"/>
            <a:ext cx="5777865" cy="1478280"/>
          </a:xfrm>
          <a:prstGeom prst="rect">
            <a:avLst/>
          </a:prstGeom>
          <a:solidFill>
            <a:schemeClr val="tx1">
              <a:lumMod val="75000"/>
              <a:lumOff val="25000"/>
              <a:alpha val="83000"/>
            </a:schemeClr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err="1" smtClean="0">
                <a:solidFill>
                  <a:schemeClr val="bg1"/>
                </a:solidFill>
              </a:rPr>
              <a:t>Yêu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cầu</a:t>
            </a:r>
            <a:r>
              <a:rPr lang="en-US" sz="2000" dirty="0" smtClean="0">
                <a:solidFill>
                  <a:schemeClr val="bg1"/>
                </a:solidFill>
              </a:rPr>
              <a:t> 3 : </a:t>
            </a:r>
            <a:r>
              <a:rPr lang="en-US" sz="2000" dirty="0" err="1" smtClean="0">
                <a:solidFill>
                  <a:schemeClr val="bg1"/>
                </a:solidFill>
              </a:rPr>
              <a:t>Chỉnh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Sữa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hình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trên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nhiều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Jpanel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</a:p>
          <a:p>
            <a:r>
              <a:rPr lang="en-US" sz="2000" dirty="0" err="1" smtClean="0">
                <a:solidFill>
                  <a:schemeClr val="bg1"/>
                </a:solidFill>
              </a:rPr>
              <a:t>Quản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lý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danh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sách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Các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Jpanel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bằng</a:t>
            </a:r>
            <a:r>
              <a:rPr lang="en-US" sz="2000" dirty="0" smtClean="0">
                <a:solidFill>
                  <a:schemeClr val="bg1"/>
                </a:solidFill>
              </a:rPr>
              <a:t> Tab , </a:t>
            </a:r>
            <a:r>
              <a:rPr lang="en-US" sz="2000" dirty="0" err="1" smtClean="0">
                <a:solidFill>
                  <a:schemeClr val="bg1"/>
                </a:solidFill>
              </a:rPr>
              <a:t>Jframe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</a:p>
          <a:p>
            <a:r>
              <a:rPr lang="en-US" sz="2000" dirty="0" err="1" smtClean="0">
                <a:solidFill>
                  <a:schemeClr val="bg1"/>
                </a:solidFill>
              </a:rPr>
              <a:t>Và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dễ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dành</a:t>
            </a:r>
            <a:r>
              <a:rPr lang="en-US" sz="2000" dirty="0" smtClean="0">
                <a:solidFill>
                  <a:schemeClr val="bg1"/>
                </a:solidFill>
              </a:rPr>
              <a:t> them </a:t>
            </a:r>
            <a:r>
              <a:rPr lang="en-US" sz="2000" dirty="0" err="1" smtClean="0">
                <a:solidFill>
                  <a:schemeClr val="bg1"/>
                </a:solidFill>
              </a:rPr>
              <a:t>vào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cách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quản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lý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mới</a:t>
            </a:r>
            <a:r>
              <a:rPr lang="en-US" sz="2000" dirty="0" smtClean="0">
                <a:solidFill>
                  <a:schemeClr val="bg1"/>
                </a:solidFill>
              </a:rPr>
              <a:t>   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3868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49" grpId="0" animBg="1"/>
      <p:bldP spid="5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2575" y="0"/>
            <a:ext cx="9086850" cy="6858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72"/>
            <a:ext cx="12192000" cy="685565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2575" y="495300"/>
            <a:ext cx="10058400" cy="531951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2575" y="494127"/>
            <a:ext cx="10058400" cy="531951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2575" y="494127"/>
            <a:ext cx="10058400" cy="531951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2575" y="494127"/>
            <a:ext cx="10058400" cy="5319515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732547" y="2630905"/>
            <a:ext cx="1588169" cy="1764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732547" y="1194606"/>
            <a:ext cx="1588169" cy="2331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3404434" y="2510534"/>
            <a:ext cx="269207" cy="1203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Elbow Connector 9"/>
          <p:cNvCxnSpPr/>
          <p:nvPr/>
        </p:nvCxnSpPr>
        <p:spPr>
          <a:xfrm flipV="1">
            <a:off x="3404434" y="288758"/>
            <a:ext cx="2932198" cy="1070547"/>
          </a:xfrm>
          <a:prstGeom prst="bentConnector3">
            <a:avLst>
              <a:gd name="adj1" fmla="val 69149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Snip Single Corner Rectangle 35"/>
          <p:cNvSpPr/>
          <p:nvPr/>
        </p:nvSpPr>
        <p:spPr>
          <a:xfrm>
            <a:off x="6581775" y="0"/>
            <a:ext cx="2706604" cy="1074821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thể</a:t>
            </a:r>
            <a:r>
              <a:rPr lang="en-US" dirty="0" smtClean="0"/>
              <a:t> </a:t>
            </a:r>
            <a:r>
              <a:rPr lang="en-US" dirty="0" err="1" smtClean="0"/>
              <a:t>Quãn</a:t>
            </a:r>
            <a:r>
              <a:rPr lang="en-US" dirty="0" smtClean="0"/>
              <a:t> </a:t>
            </a:r>
            <a:r>
              <a:rPr lang="en-US" dirty="0" err="1" smtClean="0"/>
              <a:t>lý</a:t>
            </a:r>
            <a:r>
              <a:rPr lang="en-US" dirty="0" smtClean="0"/>
              <a:t> </a:t>
            </a:r>
            <a:r>
              <a:rPr lang="en-US" dirty="0" err="1" smtClean="0"/>
              <a:t>trên</a:t>
            </a:r>
            <a:endParaRPr lang="en-US" dirty="0" smtClean="0"/>
          </a:p>
          <a:p>
            <a:pPr algn="ctr"/>
            <a:r>
              <a:rPr lang="en-US" dirty="0" smtClean="0"/>
              <a:t> </a:t>
            </a:r>
            <a:r>
              <a:rPr lang="en-US" dirty="0" err="1" smtClean="0"/>
              <a:t>nhiều</a:t>
            </a:r>
            <a:r>
              <a:rPr lang="en-US" dirty="0" smtClean="0"/>
              <a:t> Tab</a:t>
            </a:r>
            <a:endParaRPr lang="en-US" dirty="0"/>
          </a:p>
        </p:txBody>
      </p:sp>
      <p:sp>
        <p:nvSpPr>
          <p:cNvPr id="39" name="Rectangle 38"/>
          <p:cNvSpPr/>
          <p:nvPr/>
        </p:nvSpPr>
        <p:spPr>
          <a:xfrm>
            <a:off x="3788493" y="1427747"/>
            <a:ext cx="1082040" cy="14446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Elbow Connector 40"/>
          <p:cNvCxnSpPr/>
          <p:nvPr/>
        </p:nvCxnSpPr>
        <p:spPr>
          <a:xfrm flipV="1">
            <a:off x="3694947" y="576344"/>
            <a:ext cx="2932198" cy="1070547"/>
          </a:xfrm>
          <a:prstGeom prst="bentConnector3">
            <a:avLst>
              <a:gd name="adj1" fmla="val 69149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7149014" y="742285"/>
            <a:ext cx="1572126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/>
              <a:t>Nhiều</a:t>
            </a:r>
            <a:r>
              <a:rPr lang="en-US" dirty="0"/>
              <a:t> </a:t>
            </a:r>
            <a:r>
              <a:rPr lang="en-US" dirty="0" err="1"/>
              <a:t>Jrame</a:t>
            </a:r>
            <a:endParaRPr lang="en-US" dirty="0"/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2575" y="492980"/>
            <a:ext cx="10058400" cy="5321807"/>
          </a:xfrm>
          <a:prstGeom prst="rect">
            <a:avLst/>
          </a:prstGeom>
        </p:spPr>
      </p:pic>
      <p:sp>
        <p:nvSpPr>
          <p:cNvPr id="44" name="Rectangle 43"/>
          <p:cNvSpPr>
            <a:spLocks noChangeArrowheads="1"/>
          </p:cNvSpPr>
          <p:nvPr/>
        </p:nvSpPr>
        <p:spPr bwMode="auto">
          <a:xfrm>
            <a:off x="2157212" y="4114012"/>
            <a:ext cx="5777865" cy="1244051"/>
          </a:xfrm>
          <a:prstGeom prst="rect">
            <a:avLst/>
          </a:prstGeom>
          <a:solidFill>
            <a:schemeClr val="tx1">
              <a:lumMod val="75000"/>
              <a:lumOff val="25000"/>
              <a:alpha val="83000"/>
            </a:schemeClr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err="1">
                <a:solidFill>
                  <a:schemeClr val="bg1"/>
                </a:solidFill>
              </a:rPr>
              <a:t>khi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số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lượng</a:t>
            </a:r>
            <a:r>
              <a:rPr lang="en-US" sz="2000" dirty="0">
                <a:solidFill>
                  <a:schemeClr val="bg1"/>
                </a:solidFill>
              </a:rPr>
              <a:t> use case </a:t>
            </a:r>
            <a:r>
              <a:rPr lang="en-US" sz="2000" dirty="0" err="1">
                <a:solidFill>
                  <a:schemeClr val="bg1"/>
                </a:solidFill>
              </a:rPr>
              <a:t>tăng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lên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đồi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hỏi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</a:p>
          <a:p>
            <a:r>
              <a:rPr lang="en-US" sz="2000" dirty="0" err="1">
                <a:solidFill>
                  <a:schemeClr val="bg1"/>
                </a:solidFill>
              </a:rPr>
              <a:t>Hệ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thống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có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các</a:t>
            </a:r>
            <a:r>
              <a:rPr lang="en-US" sz="2000" dirty="0">
                <a:solidFill>
                  <a:schemeClr val="bg1"/>
                </a:solidFill>
              </a:rPr>
              <a:t> Tool </a:t>
            </a:r>
            <a:r>
              <a:rPr lang="en-US" sz="2000" dirty="0" err="1">
                <a:solidFill>
                  <a:schemeClr val="bg1"/>
                </a:solidFill>
              </a:rPr>
              <a:t>đễ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hộ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trợ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người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dùng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tương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tác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</a:p>
          <a:p>
            <a:r>
              <a:rPr lang="en-US" sz="2000" dirty="0" err="1">
                <a:solidFill>
                  <a:schemeClr val="bg1"/>
                </a:solidFill>
              </a:rPr>
              <a:t>Với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hệ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thống</a:t>
            </a:r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u="sng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Yêu</a:t>
            </a:r>
            <a:r>
              <a:rPr lang="en-US" sz="2000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u="sng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cầu</a:t>
            </a:r>
            <a:r>
              <a:rPr lang="en-US" sz="2000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4 : </a:t>
            </a:r>
            <a:r>
              <a:rPr lang="en-US" sz="2000" dirty="0" err="1" smtClean="0">
                <a:solidFill>
                  <a:schemeClr val="bg1"/>
                </a:solidFill>
              </a:rPr>
              <a:t>Thêm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được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nhiều</a:t>
            </a:r>
            <a:r>
              <a:rPr lang="en-US" sz="2000" dirty="0" smtClean="0">
                <a:solidFill>
                  <a:schemeClr val="bg1"/>
                </a:solidFill>
              </a:rPr>
              <a:t> Tool </a:t>
            </a:r>
            <a:r>
              <a:rPr lang="en-US" sz="2000" dirty="0" err="1" smtClean="0">
                <a:solidFill>
                  <a:schemeClr val="bg1"/>
                </a:solidFill>
              </a:rPr>
              <a:t>vào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hệ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thống</a:t>
            </a: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2575" y="5420588"/>
            <a:ext cx="3333333" cy="1485714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5004" y="6057764"/>
            <a:ext cx="2152381" cy="628571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6029" y="5572049"/>
            <a:ext cx="1238095" cy="1114286"/>
          </a:xfrm>
          <a:prstGeom prst="rect">
            <a:avLst/>
          </a:prstGeom>
        </p:spPr>
      </p:pic>
      <p:sp>
        <p:nvSpPr>
          <p:cNvPr id="51" name="Line Callout 3 50"/>
          <p:cNvSpPr/>
          <p:nvPr/>
        </p:nvSpPr>
        <p:spPr>
          <a:xfrm>
            <a:off x="3757359" y="2487827"/>
            <a:ext cx="1649781" cy="1134978"/>
          </a:xfrm>
          <a:prstGeom prst="borderCallout3">
            <a:avLst>
              <a:gd name="adj1" fmla="val 1790"/>
              <a:gd name="adj2" fmla="val 98628"/>
              <a:gd name="adj3" fmla="val 3202"/>
              <a:gd name="adj4" fmla="val 100018"/>
              <a:gd name="adj5" fmla="val 1060"/>
              <a:gd name="adj6" fmla="val 100991"/>
              <a:gd name="adj7" fmla="val 22504"/>
              <a:gd name="adj8" fmla="val 11613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Factory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709992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36" grpId="0" animBg="1"/>
      <p:bldP spid="39" grpId="0" animBg="1"/>
      <p:bldP spid="42" grpId="0" animBg="1"/>
      <p:bldP spid="44" grpId="0" animBg="1"/>
      <p:bldP spid="5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6973" y="0"/>
            <a:ext cx="7998054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 flipV="1">
            <a:off x="8011636" y="3696236"/>
            <a:ext cx="2394494" cy="19447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lowchart: Card 1"/>
          <p:cNvSpPr/>
          <p:nvPr/>
        </p:nvSpPr>
        <p:spPr>
          <a:xfrm>
            <a:off x="6096000" y="4146996"/>
            <a:ext cx="1841679" cy="927279"/>
          </a:xfrm>
          <a:prstGeom prst="flowChartPunchedCar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Decorator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44947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1487</TotalTime>
  <Words>187</Words>
  <Application>Microsoft Office PowerPoint</Application>
  <PresentationFormat>Widescreen</PresentationFormat>
  <Paragraphs>42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PHP CODE</dc:creator>
  <cp:lastModifiedBy>PHP CODE</cp:lastModifiedBy>
  <cp:revision>62</cp:revision>
  <dcterms:created xsi:type="dcterms:W3CDTF">2016-05-28T14:26:06Z</dcterms:created>
  <dcterms:modified xsi:type="dcterms:W3CDTF">2016-06-07T03:02:28Z</dcterms:modified>
</cp:coreProperties>
</file>